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840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840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840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6840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920" cy="4250520"/>
          </a:xfrm>
          <a:custGeom>
            <a:avLst/>
            <a:gdLst/>
            <a:ahLst/>
            <a:rect l="l" t="t" r="r" b="b"/>
            <a:pathLst>
              <a:path w="28003" h="11813">
                <a:moveTo>
                  <a:pt x="0" y="11812"/>
                </a:moveTo>
                <a:lnTo>
                  <a:pt x="0" y="0"/>
                </a:lnTo>
                <a:lnTo>
                  <a:pt x="28002" y="0"/>
                </a:lnTo>
                <a:lnTo>
                  <a:pt x="28002" y="7812"/>
                </a:lnTo>
                <a:lnTo>
                  <a:pt x="0" y="11812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8400" cy="943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675120" y="3931920"/>
            <a:ext cx="27406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2560320" y="1463040"/>
            <a:ext cx="5758560" cy="14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Noto Sans"/>
                <a:ea typeface="DejaVu Sans"/>
              </a:rPr>
              <a:t>Customers Binary Classification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120640" y="3474720"/>
            <a:ext cx="4752720" cy="17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Презентацію підготували: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студенти 2-го курсу 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Механіко-математичного факультету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групи “комп’ютерна математика 1”</a:t>
            </a:r>
            <a:endParaRPr b="0" lang="en-US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Дондов Станіслав,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Кодовбецький Андрій,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Корнієнко Андрій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rcRect l="31547" t="38166" r="33033" b="8574"/>
          <a:stretch/>
        </p:blipFill>
        <p:spPr>
          <a:xfrm>
            <a:off x="5087520" y="415440"/>
            <a:ext cx="4860360" cy="411228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rcRect l="31547" t="40448" r="22154" b="34359"/>
          <a:stretch/>
        </p:blipFill>
        <p:spPr>
          <a:xfrm>
            <a:off x="274320" y="3052800"/>
            <a:ext cx="6410880" cy="195732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914400" y="2560320"/>
            <a:ext cx="38379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170800" y="1244160"/>
            <a:ext cx="258336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Correlation matrix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rcRect l="27020" t="39783" r="24390" b="23073"/>
          <a:stretch/>
        </p:blipFill>
        <p:spPr>
          <a:xfrm>
            <a:off x="307440" y="3073320"/>
            <a:ext cx="5745240" cy="24663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6309360" y="4044600"/>
            <a:ext cx="319788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Resolving outliers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rcRect l="65215" t="46229" r="23965" b="21459"/>
          <a:stretch/>
        </p:blipFill>
        <p:spPr>
          <a:xfrm>
            <a:off x="4584960" y="119520"/>
            <a:ext cx="1630800" cy="27518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636520" y="1207800"/>
            <a:ext cx="11275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2194560" y="1204920"/>
            <a:ext cx="164376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Encoding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 rot="10809000">
            <a:off x="6328800" y="1372680"/>
            <a:ext cx="1128600" cy="269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rcRect l="63980" t="37410" r="25998" b="32948"/>
          <a:stretch/>
        </p:blipFill>
        <p:spPr>
          <a:xfrm>
            <a:off x="7573320" y="166320"/>
            <a:ext cx="1643400" cy="274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3) Random Forest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7772400" y="1920240"/>
            <a:ext cx="210060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1"/>
          <a:srcRect l="0" t="17631" r="0" b="13024"/>
          <a:stretch/>
        </p:blipFill>
        <p:spPr>
          <a:xfrm>
            <a:off x="1191600" y="1283040"/>
            <a:ext cx="7569360" cy="393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rcRect l="27020" t="38166" r="19437" b="11804"/>
          <a:stretch/>
        </p:blipFill>
        <p:spPr>
          <a:xfrm>
            <a:off x="626400" y="473760"/>
            <a:ext cx="9051840" cy="475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" descr=""/>
          <p:cNvPicPr/>
          <p:nvPr/>
        </p:nvPicPr>
        <p:blipFill>
          <a:blip r:embed="rId1"/>
          <a:srcRect l="28829" t="23675" r="28498" b="44031"/>
          <a:stretch/>
        </p:blipFill>
        <p:spPr>
          <a:xfrm>
            <a:off x="1177920" y="951120"/>
            <a:ext cx="7738560" cy="329040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2006280" y="91440"/>
            <a:ext cx="576396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4) Feature Selection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rcRect l="28829" t="78908" r="56622" b="13421"/>
          <a:stretch/>
        </p:blipFill>
        <p:spPr>
          <a:xfrm>
            <a:off x="1762560" y="4414680"/>
            <a:ext cx="2923920" cy="86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" descr=""/>
          <p:cNvPicPr/>
          <p:nvPr/>
        </p:nvPicPr>
        <p:blipFill>
          <a:blip r:embed="rId1"/>
          <a:srcRect l="27919" t="52707" r="41197" b="6936"/>
          <a:stretch/>
        </p:blipFill>
        <p:spPr>
          <a:xfrm>
            <a:off x="166320" y="1077840"/>
            <a:ext cx="5667120" cy="416628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000440" y="182880"/>
            <a:ext cx="832428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5) Model Evaluation, ROC Curve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2"/>
          <a:srcRect l="27919" t="26898" r="46634" b="48847"/>
          <a:stretch/>
        </p:blipFill>
        <p:spPr>
          <a:xfrm>
            <a:off x="5866560" y="1554480"/>
            <a:ext cx="3239280" cy="17352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rcRect l="53309" t="39797" r="31219" b="56917"/>
          <a:stretch/>
        </p:blipFill>
        <p:spPr>
          <a:xfrm>
            <a:off x="8030160" y="2614680"/>
            <a:ext cx="1873800" cy="21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rcRect l="26461" t="36360" r="40856" b="28108"/>
          <a:stretch/>
        </p:blipFill>
        <p:spPr>
          <a:xfrm>
            <a:off x="166680" y="1463040"/>
            <a:ext cx="5085720" cy="31068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rcRect l="22833" t="36507" r="35413" b="22093"/>
          <a:stretch/>
        </p:blipFill>
        <p:spPr>
          <a:xfrm>
            <a:off x="5156640" y="1684800"/>
            <a:ext cx="4917600" cy="274212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1937160" y="431280"/>
            <a:ext cx="67179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6) Federated Learning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1554480" y="1920240"/>
            <a:ext cx="53010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2133360" y="542880"/>
            <a:ext cx="649152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Загальний висновок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038960" y="1530000"/>
            <a:ext cx="8046000" cy="31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Що нового ми дізнались та чому навчились на практиці: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статистичні поняття (standard deviation, mean, frequency, correlation matrix)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обробка та аналіз наборів даних (pandas, numpy)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візуалізація даних (matplotlib)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- алгоритми класифікації (Random Forest, K-Nearest Neighbor,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Bayes, SVM, Regression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основи Machine Learning (sklearn, tensorflow)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60080" y="201744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Дякуємо за увагу!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566160" y="548640"/>
            <a:ext cx="2923560" cy="11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MathJax_SansSerif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000000"/>
                </a:solidFill>
                <a:latin typeface="MathJax_SansSerif"/>
                <a:ea typeface="DejaVu Sans"/>
              </a:rPr>
              <a:t>План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737360" y="1280160"/>
            <a:ext cx="5758560" cy="24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828800" y="4445640"/>
            <a:ext cx="54842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2286000" y="1188720"/>
            <a:ext cx="5941800" cy="297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1.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Постановка задачі.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2.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Короткий опис даних з якими працювали.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3. Пройдені у межах практики теми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-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 exploring and Environment setup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Data Visualization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Random Forest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Feature Selection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Model Evaluation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Federated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4.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Загальний висновок.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96000" y="370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Постановка задачі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65760" y="1540080"/>
            <a:ext cx="9507600" cy="23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Метою практики було відпрацювання різних підходів до класифікації в рамках завдання “Customers Binary Classification”. A також проходження допоміжних кроків, таких як попередня обробка даних та візуалізація даних.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Були використані наступні методи:</a:t>
            </a:r>
            <a:endParaRPr b="0" lang="en-US" sz="1800" spc="-1" strike="noStrike">
              <a:latin typeface="Arial"/>
            </a:endParaRPr>
          </a:p>
          <a:p>
            <a:pPr marL="219600" indent="-2174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Random Forest, K-Nearest Neighbor, Naive Bayes, Decision Trees, Support Vector Machine, Regression;</a:t>
            </a:r>
            <a:endParaRPr b="0" lang="en-US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Federated Learning (advanced);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Очікуваний результат: навчені моделі AI, здатні виконати двійкову класифікацію клієнтів (реалізація на Python).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39200" y="-91440"/>
            <a:ext cx="9068400" cy="12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274320" y="1554480"/>
            <a:ext cx="9507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1"/>
          <a:srcRect l="26281" t="35475" r="31043" b="16126"/>
          <a:stretch/>
        </p:blipFill>
        <p:spPr>
          <a:xfrm>
            <a:off x="1809360" y="953280"/>
            <a:ext cx="6857280" cy="437364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1072800" y="202320"/>
            <a:ext cx="789804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Короткий опис даних з якими працювали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74160"/>
            <a:ext cx="9068400" cy="12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1) Dataset Exploring and Environment setup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4488" t="19363" r="15677" b="20931"/>
          <a:stretch/>
        </p:blipFill>
        <p:spPr>
          <a:xfrm>
            <a:off x="91800" y="1371600"/>
            <a:ext cx="10002240" cy="420372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4663440" y="5029200"/>
            <a:ext cx="30150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274320" y="3474720"/>
            <a:ext cx="127800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Github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rcRect l="20663" t="12203" r="17636" b="20045"/>
          <a:stretch/>
        </p:blipFill>
        <p:spPr>
          <a:xfrm>
            <a:off x="326880" y="333360"/>
            <a:ext cx="7770240" cy="47980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174160" y="2485080"/>
            <a:ext cx="155232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Jupyter notebook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2) Data Visualization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30774" t="77379" r="50126" b="3209"/>
          <a:stretch/>
        </p:blipFill>
        <p:spPr>
          <a:xfrm>
            <a:off x="6766560" y="2743560"/>
            <a:ext cx="2557440" cy="14601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rcRect l="30644" t="71209" r="49350" b="12602"/>
          <a:stretch/>
        </p:blipFill>
        <p:spPr>
          <a:xfrm>
            <a:off x="6747480" y="1280160"/>
            <a:ext cx="2612880" cy="11862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rcRect l="31551" t="27678" r="23063" b="20651"/>
          <a:stretch/>
        </p:blipFill>
        <p:spPr>
          <a:xfrm>
            <a:off x="233280" y="1171800"/>
            <a:ext cx="6165000" cy="394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1"/>
          <a:srcRect l="31551" t="40584" r="29402" b="22702"/>
          <a:stretch/>
        </p:blipFill>
        <p:spPr>
          <a:xfrm>
            <a:off x="329760" y="798480"/>
            <a:ext cx="7313040" cy="386352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rcRect l="31563" t="77571" r="58419" b="11804"/>
          <a:stretch/>
        </p:blipFill>
        <p:spPr>
          <a:xfrm>
            <a:off x="7816680" y="2103120"/>
            <a:ext cx="2236680" cy="133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rcRect l="31543" t="47836" r="23067" b="24682"/>
          <a:stretch/>
        </p:blipFill>
        <p:spPr>
          <a:xfrm>
            <a:off x="1463040" y="3308400"/>
            <a:ext cx="6672600" cy="22669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rcRect l="31547" t="49141" r="23067" b="8574"/>
          <a:stretch/>
        </p:blipFill>
        <p:spPr>
          <a:xfrm>
            <a:off x="2856240" y="182880"/>
            <a:ext cx="5666760" cy="296748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8046720" y="2011680"/>
            <a:ext cx="219204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365760" y="1371600"/>
            <a:ext cx="2558160" cy="3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2021-02-11T14:24:20Z</dcterms:created>
  <dc:creator/>
  <dc:description/>
  <dc:language>en-US</dc:language>
  <cp:lastModifiedBy/>
  <dcterms:modified xsi:type="dcterms:W3CDTF">2021-02-12T09:19:39Z</dcterms:modified>
  <cp:revision>46</cp:revision>
  <dc:subject/>
  <dc:title>Blue Curve</dc:title>
</cp:coreProperties>
</file>